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67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EEC-E871-417A-B8EE-FF161A8B83AD}" type="datetimeFigureOut">
              <a:rPr lang="de-DE" smtClean="0"/>
              <a:pPr/>
              <a:t>20.04.2015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0FC6-5FA2-4C15-AE0C-1A5FCF7C239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47582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EEC-E871-417A-B8EE-FF161A8B83AD}" type="datetimeFigureOut">
              <a:rPr lang="de-DE" smtClean="0"/>
              <a:pPr/>
              <a:t>20.04.2015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0FC6-5FA2-4C15-AE0C-1A5FCF7C239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8567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EEC-E871-417A-B8EE-FF161A8B83AD}" type="datetimeFigureOut">
              <a:rPr lang="de-DE" smtClean="0"/>
              <a:pPr/>
              <a:t>20.04.2015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0FC6-5FA2-4C15-AE0C-1A5FCF7C239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74912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EEC-E871-417A-B8EE-FF161A8B83AD}" type="datetimeFigureOut">
              <a:rPr lang="de-DE" smtClean="0"/>
              <a:pPr/>
              <a:t>20.04.2015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0FC6-5FA2-4C15-AE0C-1A5FCF7C239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83106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EEC-E871-417A-B8EE-FF161A8B83AD}" type="datetimeFigureOut">
              <a:rPr lang="de-DE" smtClean="0"/>
              <a:pPr/>
              <a:t>20.04.2015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0FC6-5FA2-4C15-AE0C-1A5FCF7C239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57589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EEC-E871-417A-B8EE-FF161A8B83AD}" type="datetimeFigureOut">
              <a:rPr lang="de-DE" smtClean="0"/>
              <a:pPr/>
              <a:t>20.04.2015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0FC6-5FA2-4C15-AE0C-1A5FCF7C239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30296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EEC-E871-417A-B8EE-FF161A8B83AD}" type="datetimeFigureOut">
              <a:rPr lang="de-DE" smtClean="0"/>
              <a:pPr/>
              <a:t>20.04.2015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0FC6-5FA2-4C15-AE0C-1A5FCF7C239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98833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EEC-E871-417A-B8EE-FF161A8B83AD}" type="datetimeFigureOut">
              <a:rPr lang="de-DE" smtClean="0"/>
              <a:pPr/>
              <a:t>20.04.2015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0FC6-5FA2-4C15-AE0C-1A5FCF7C239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2343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EEC-E871-417A-B8EE-FF161A8B83AD}" type="datetimeFigureOut">
              <a:rPr lang="de-DE" smtClean="0"/>
              <a:pPr/>
              <a:t>20.04.2015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0FC6-5FA2-4C15-AE0C-1A5FCF7C239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45387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EEC-E871-417A-B8EE-FF161A8B83AD}" type="datetimeFigureOut">
              <a:rPr lang="de-DE" smtClean="0"/>
              <a:pPr/>
              <a:t>20.04.2015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0FC6-5FA2-4C15-AE0C-1A5FCF7C239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60387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EEC-E871-417A-B8EE-FF161A8B83AD}" type="datetimeFigureOut">
              <a:rPr lang="de-DE" smtClean="0"/>
              <a:pPr/>
              <a:t>20.04.2015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0FC6-5FA2-4C15-AE0C-1A5FCF7C239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4438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10EEC-E871-417A-B8EE-FF161A8B83AD}" type="datetimeFigureOut">
              <a:rPr lang="de-DE" smtClean="0"/>
              <a:pPr/>
              <a:t>20.04.2015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B0FC6-5FA2-4C15-AE0C-1A5FCF7C239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92026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tterstation-bad-bayersoien.d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tterstation-bad-bayersoien.d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itzortung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tterstation-bad-bayersoien.d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59" y="1628800"/>
            <a:ext cx="7772400" cy="1470025"/>
          </a:xfrm>
        </p:spPr>
        <p:txBody>
          <a:bodyPr/>
          <a:lstStyle/>
          <a:p>
            <a:r>
              <a:rPr lang="de-DE" dirty="0" smtClean="0">
                <a:latin typeface="Segoe Print" panose="02000600000000000000" pitchFamily="2" charset="0"/>
              </a:rPr>
              <a:t>Wetterstation </a:t>
            </a:r>
            <a:r>
              <a:rPr lang="de-DE" dirty="0" smtClean="0">
                <a:latin typeface="Segoe Print" panose="02000600000000000000" pitchFamily="2" charset="0"/>
              </a:rPr>
              <a:t/>
            </a:r>
            <a:br>
              <a:rPr lang="de-DE" dirty="0" smtClean="0">
                <a:latin typeface="Segoe Print" panose="02000600000000000000" pitchFamily="2" charset="0"/>
              </a:rPr>
            </a:br>
            <a:r>
              <a:rPr lang="de-DE" dirty="0" smtClean="0">
                <a:latin typeface="Segoe Print" panose="02000600000000000000" pitchFamily="2" charset="0"/>
              </a:rPr>
              <a:t>Bad </a:t>
            </a:r>
            <a:r>
              <a:rPr lang="de-DE" dirty="0" err="1" smtClean="0">
                <a:latin typeface="Segoe Print" panose="02000600000000000000" pitchFamily="2" charset="0"/>
              </a:rPr>
              <a:t>Bayersoien</a:t>
            </a:r>
            <a:r>
              <a:rPr lang="de-DE" dirty="0" smtClean="0">
                <a:latin typeface="Segoe Print" panose="02000600000000000000" pitchFamily="2" charset="0"/>
              </a:rPr>
              <a:t> e. V. i. </a:t>
            </a:r>
            <a:r>
              <a:rPr lang="de-DE" dirty="0" err="1" smtClean="0">
                <a:latin typeface="Segoe Print" panose="02000600000000000000" pitchFamily="2" charset="0"/>
              </a:rPr>
              <a:t>Gr</a:t>
            </a:r>
            <a:r>
              <a:rPr lang="de-DE" dirty="0" smtClean="0">
                <a:latin typeface="Segoe Print" panose="02000600000000000000" pitchFamily="2" charset="0"/>
              </a:rPr>
              <a:t>.</a:t>
            </a:r>
            <a:endParaRPr lang="de-DE" dirty="0">
              <a:latin typeface="Segoe Print" panose="02000600000000000000" pitchFamily="2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15344" y="3537882"/>
            <a:ext cx="7405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Segoe Print" panose="02000600000000000000" pitchFamily="2" charset="0"/>
              </a:rPr>
              <a:t>Vorstellung unseres Projektes</a:t>
            </a:r>
            <a:endParaRPr lang="de-DE" sz="3600" dirty="0">
              <a:latin typeface="Segoe Print" panose="02000600000000000000" pitchFamily="2" charset="0"/>
            </a:endParaRPr>
          </a:p>
        </p:txBody>
      </p:sp>
      <p:pic>
        <p:nvPicPr>
          <p:cNvPr id="1026" name="Picture 2" descr="C:\Users\Daniel\Desktop\Wetterhomepage\header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04664"/>
            <a:ext cx="7973591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21890" y="558749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Wetterstation </a:t>
            </a:r>
            <a:r>
              <a:rPr lang="de-DE" sz="1600" dirty="0" smtClean="0"/>
              <a:t>Bad </a:t>
            </a:r>
            <a:r>
              <a:rPr lang="de-DE" sz="1600" dirty="0" err="1" smtClean="0"/>
              <a:t>Bayersoien</a:t>
            </a:r>
            <a:r>
              <a:rPr lang="de-DE" sz="1600" dirty="0" smtClean="0"/>
              <a:t> e. V. i. </a:t>
            </a:r>
            <a:r>
              <a:rPr lang="de-DE" sz="1600" dirty="0" err="1" smtClean="0"/>
              <a:t>Gr</a:t>
            </a:r>
            <a:r>
              <a:rPr lang="de-DE" sz="1600" dirty="0" smtClean="0"/>
              <a:t>. </a:t>
            </a:r>
            <a:r>
              <a:rPr lang="de-DE" sz="1600" dirty="0" smtClean="0"/>
              <a:t>– Trahtweg 15 – 82435 Bad Bayersoien – </a:t>
            </a:r>
          </a:p>
          <a:p>
            <a:pPr algn="ctr"/>
            <a:r>
              <a:rPr lang="de-DE" sz="1600" dirty="0" smtClean="0"/>
              <a:t>Tel. 08845 757153 – E-Mai: </a:t>
            </a:r>
            <a:r>
              <a:rPr lang="de-DE" sz="1600" dirty="0" smtClean="0"/>
              <a:t>vorstand@wetterstation-bad-bayersoien.de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1415344" y="4649713"/>
            <a:ext cx="7045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hlinkClick r:id="rId3"/>
              </a:rPr>
              <a:t>www.wetterstation-bad-bayersoien.de</a:t>
            </a:r>
            <a:endParaRPr lang="de-DE" dirty="0" smtClean="0"/>
          </a:p>
          <a:p>
            <a:pPr algn="ctr"/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644872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egoe Print" panose="02000600000000000000" pitchFamily="2" charset="0"/>
              </a:rPr>
              <a:t>Nutzen für Bad Bayersoien</a:t>
            </a:r>
            <a:endParaRPr lang="de-DE" dirty="0">
              <a:latin typeface="Segoe Print" panose="020006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de-DE" sz="2000" dirty="0" smtClean="0"/>
              <a:t>Täglich ein Wetterbericht mit 7-Tages-Trend direkt aus Bad Bayersoien für Bad Bayersoien und Umgebung.</a:t>
            </a:r>
          </a:p>
          <a:p>
            <a:endParaRPr lang="de-DE" sz="2000" dirty="0" smtClean="0"/>
          </a:p>
          <a:p>
            <a:r>
              <a:rPr lang="de-DE" sz="2000" dirty="0" smtClean="0"/>
              <a:t>Sehr präzise Vorhersagen auf Basis der Daten der Wetterstation Bad Bayersoien.</a:t>
            </a:r>
          </a:p>
          <a:p>
            <a:endParaRPr lang="de-DE" sz="2000" dirty="0"/>
          </a:p>
          <a:p>
            <a:r>
              <a:rPr lang="de-DE" sz="2000" dirty="0" smtClean="0"/>
              <a:t>Ein Service für Touristen und Einheimische, den in dieser Form noch keine andere Gemeinde seinen Gästen und Einheimischen anbietet. </a:t>
            </a:r>
          </a:p>
          <a:p>
            <a:endParaRPr lang="de-DE" sz="2000" dirty="0"/>
          </a:p>
          <a:p>
            <a:r>
              <a:rPr lang="de-DE" sz="2000" dirty="0" smtClean="0"/>
              <a:t>Stets aktuelle Wetterdaten, Langzeitstatistiken und Langzeitwerte, die zur Klima- und Wetterforschung beitragen, jedoch auch für die Landwirtschaft, Solaranlagenbetreiber usw. bedeutend sind. </a:t>
            </a:r>
          </a:p>
          <a:p>
            <a:endParaRPr lang="de-DE" sz="2000" dirty="0"/>
          </a:p>
          <a:p>
            <a:r>
              <a:rPr lang="de-DE" sz="2000" dirty="0" smtClean="0"/>
              <a:t>Das aktuelle Wetter und die Vorhersage kann problemlos in bestehende oder neue Homepages von bspw. Gästehäusern, der Gemeinde oder Hotels eingebunden werden.  </a:t>
            </a:r>
            <a:endParaRPr lang="de-DE" sz="2000" dirty="0"/>
          </a:p>
        </p:txBody>
      </p:sp>
    </p:spTree>
    <p:extLst>
      <p:ext uri="{BB962C8B-B14F-4D97-AF65-F5344CB8AC3E}">
        <p14:creationId xmlns="" xmlns:p14="http://schemas.microsoft.com/office/powerpoint/2010/main" val="215005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egoe Print" panose="02000600000000000000" pitchFamily="2" charset="0"/>
              </a:rPr>
              <a:t>Kosten &amp; Finanzierung</a:t>
            </a:r>
            <a:endParaRPr lang="de-DE" dirty="0">
              <a:latin typeface="Segoe Print" panose="020006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Unser Projekt hat sich dem Wohle der Gemeinschaft verschrieben und lebt daher von Spenden und ehrenamtlicher Arbeit. </a:t>
            </a:r>
          </a:p>
          <a:p>
            <a:endParaRPr lang="de-DE" sz="2000" dirty="0" smtClean="0"/>
          </a:p>
          <a:p>
            <a:r>
              <a:rPr lang="de-DE" sz="2000" dirty="0" smtClean="0"/>
              <a:t>Die Wartung, der Betrieb und die Instandhaltung erfolgt ehrenamtlich. </a:t>
            </a:r>
          </a:p>
          <a:p>
            <a:endParaRPr lang="de-DE" sz="2000" dirty="0"/>
          </a:p>
          <a:p>
            <a:r>
              <a:rPr lang="de-DE" sz="2000" dirty="0" smtClean="0"/>
              <a:t>Die Messdaten und das Archiv sind für jedermann kostenlos über unsere Website </a:t>
            </a:r>
            <a:r>
              <a:rPr lang="de-DE" sz="2000" dirty="0" smtClean="0">
                <a:hlinkClick r:id="rId2"/>
              </a:rPr>
              <a:t>www.wetterstation-bad-bayersoien.de</a:t>
            </a:r>
            <a:r>
              <a:rPr lang="de-DE" sz="2000" dirty="0" smtClean="0"/>
              <a:t> zugänglich. </a:t>
            </a:r>
          </a:p>
          <a:p>
            <a:endParaRPr lang="de-DE" sz="2000" dirty="0"/>
          </a:p>
          <a:p>
            <a:r>
              <a:rPr lang="de-DE" sz="2000" dirty="0" smtClean="0"/>
              <a:t>Kosten Betrieb und Wartung derzeit jährlich ca. EUR 150,00. </a:t>
            </a:r>
            <a:endParaRPr lang="de-DE" sz="2000" dirty="0"/>
          </a:p>
        </p:txBody>
      </p:sp>
    </p:spTree>
    <p:extLst>
      <p:ext uri="{BB962C8B-B14F-4D97-AF65-F5344CB8AC3E}">
        <p14:creationId xmlns="" xmlns:p14="http://schemas.microsoft.com/office/powerpoint/2010/main" val="328880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>
                <a:latin typeface="Segoe Print" panose="02000600000000000000" pitchFamily="2" charset="0"/>
              </a:rPr>
              <a:t>Finanzierung: Neue Wetterstation</a:t>
            </a:r>
            <a:endParaRPr lang="de-DE" sz="3600" dirty="0">
              <a:latin typeface="Segoe Print" panose="020006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45226"/>
            <a:ext cx="8229600" cy="4525963"/>
          </a:xfrm>
        </p:spPr>
        <p:txBody>
          <a:bodyPr/>
          <a:lstStyle/>
          <a:p>
            <a:r>
              <a:rPr lang="de-DE" dirty="0" smtClean="0"/>
              <a:t>Kosten der neuen Wetterstation gesamt: </a:t>
            </a:r>
          </a:p>
          <a:p>
            <a:pPr marL="0" indent="0">
              <a:buNone/>
            </a:pPr>
            <a:r>
              <a:rPr lang="de-DE" dirty="0"/>
              <a:t>		</a:t>
            </a:r>
            <a:r>
              <a:rPr lang="de-DE" dirty="0" smtClean="0"/>
              <a:t>EUR 1500,00 +- EUR 100,00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1822512" cy="182251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838736" y="3330110"/>
            <a:ext cx="59817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Wir suchen nun Unterstützer, Sponsoren und Spender um diese Einmal-Investition tätigen zu können. </a:t>
            </a:r>
          </a:p>
          <a:p>
            <a:endParaRPr lang="de-DE" dirty="0"/>
          </a:p>
          <a:p>
            <a:r>
              <a:rPr lang="de-DE" dirty="0" smtClean="0"/>
              <a:t>Die Lebensdauer der Station beträgt, da es sich um ein Profi-Gerät handelt ca. 7-10 Jahre. </a:t>
            </a:r>
          </a:p>
          <a:p>
            <a:endParaRPr lang="de-DE" dirty="0"/>
          </a:p>
          <a:p>
            <a:r>
              <a:rPr lang="de-DE" dirty="0" smtClean="0"/>
              <a:t>So gesehen kostet die Station dann nicht mal 13 Euro im Monat auf lange </a:t>
            </a:r>
            <a:r>
              <a:rPr lang="de-DE" dirty="0"/>
              <a:t>S</a:t>
            </a:r>
            <a:r>
              <a:rPr lang="de-DE" dirty="0" smtClean="0"/>
              <a:t>icht gesehen, was, wenn man den Nutzen dem gegenüber stellt, wirklich nicht viel ist. 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55082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egoe Print" panose="02000600000000000000" pitchFamily="2" charset="0"/>
              </a:rPr>
              <a:t>Projekt: Blitzortung</a:t>
            </a:r>
            <a:endParaRPr lang="de-DE" dirty="0">
              <a:latin typeface="Segoe Print" panose="020006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sz="2000" dirty="0" smtClean="0"/>
              <a:t>Ortung von Blitzen und Gewittern (Genauigkeit: ca. 1000 m) in und um Bad Bayersoien bis zu einer Entfernung bis zu 50 km. </a:t>
            </a:r>
          </a:p>
          <a:p>
            <a:endParaRPr lang="de-DE" sz="2000" dirty="0" smtClean="0"/>
          </a:p>
          <a:p>
            <a:r>
              <a:rPr lang="de-DE" sz="2000" dirty="0" smtClean="0"/>
              <a:t>Warn-Service auf Website bei nahen Gewittern</a:t>
            </a:r>
          </a:p>
          <a:p>
            <a:endParaRPr lang="de-DE" sz="2000" dirty="0" smtClean="0"/>
          </a:p>
          <a:p>
            <a:r>
              <a:rPr lang="de-DE" sz="2000" dirty="0" smtClean="0"/>
              <a:t>Warn-App in Entwicklung</a:t>
            </a:r>
          </a:p>
          <a:p>
            <a:endParaRPr lang="de-DE" sz="2000" dirty="0"/>
          </a:p>
          <a:p>
            <a:r>
              <a:rPr lang="de-DE" sz="2000" dirty="0" smtClean="0"/>
              <a:t>Blitzortung erfolgt mittels Ferritantennen, GPS-Empfänger und einer PC-Schnittstelle samt entsprechender Software</a:t>
            </a:r>
          </a:p>
          <a:p>
            <a:endParaRPr lang="de-DE" sz="2000" dirty="0"/>
          </a:p>
          <a:p>
            <a:r>
              <a:rPr lang="de-DE" sz="2000" dirty="0" smtClean="0"/>
              <a:t>Station wird Teil des gemeinnützigen „TOA-Netzwerkes“ </a:t>
            </a:r>
            <a:r>
              <a:rPr lang="de-DE" sz="2000" dirty="0" smtClean="0">
                <a:hlinkClick r:id="rId2"/>
              </a:rPr>
              <a:t>www.blitzortung.org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Kosten: einmalig 250,00 EUR +- EUR 50,00 </a:t>
            </a:r>
            <a:endParaRPr lang="de-DE" sz="2000" dirty="0"/>
          </a:p>
        </p:txBody>
      </p:sp>
    </p:spTree>
    <p:extLst>
      <p:ext uri="{BB962C8B-B14F-4D97-AF65-F5344CB8AC3E}">
        <p14:creationId xmlns="" xmlns:p14="http://schemas.microsoft.com/office/powerpoint/2010/main" val="1158554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egoe Print" panose="02000600000000000000" pitchFamily="2" charset="0"/>
              </a:rPr>
              <a:t>Beispiel</a:t>
            </a:r>
            <a:endParaRPr lang="de-DE" dirty="0">
              <a:latin typeface="Segoe Print" panose="02000600000000000000" pitchFamily="2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89" y="1340769"/>
            <a:ext cx="2232247" cy="2232247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40769"/>
            <a:ext cx="1728191" cy="23042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30" y="3717032"/>
            <a:ext cx="3810000" cy="28829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340769"/>
            <a:ext cx="3900061" cy="4358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348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egoe Print" panose="02000600000000000000" pitchFamily="2" charset="0"/>
              </a:rPr>
              <a:t>Vielen Dank!</a:t>
            </a:r>
            <a:endParaRPr lang="de-DE" dirty="0">
              <a:latin typeface="Segoe Print" panose="020006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3600" dirty="0" smtClean="0"/>
          </a:p>
          <a:p>
            <a:pPr marL="0" indent="0">
              <a:buNone/>
            </a:pPr>
            <a:r>
              <a:rPr lang="de-DE" sz="3600" dirty="0"/>
              <a:t>	</a:t>
            </a:r>
            <a:r>
              <a:rPr lang="de-DE" sz="3600" dirty="0" smtClean="0"/>
              <a:t>Vielen Dank für Ihre Unterstützung!</a:t>
            </a:r>
          </a:p>
          <a:p>
            <a:pPr marL="0" indent="0" algn="ctr">
              <a:buNone/>
            </a:pPr>
            <a:endParaRPr lang="de-DE" sz="3600" dirty="0" smtClean="0"/>
          </a:p>
          <a:p>
            <a:pPr marL="0" indent="0" algn="ctr">
              <a:buNone/>
            </a:pPr>
            <a:r>
              <a:rPr lang="de-DE" sz="3600" dirty="0" smtClean="0"/>
              <a:t>Ihr</a:t>
            </a:r>
            <a:endParaRPr lang="de-DE" sz="3600" dirty="0" smtClean="0"/>
          </a:p>
          <a:p>
            <a:pPr marL="0" indent="0" algn="ctr">
              <a:buNone/>
            </a:pPr>
            <a:r>
              <a:rPr lang="de-DE" sz="3600" dirty="0" smtClean="0"/>
              <a:t>Wetterstation </a:t>
            </a:r>
            <a:r>
              <a:rPr lang="de-DE" sz="3600" dirty="0" smtClean="0"/>
              <a:t>Bad </a:t>
            </a:r>
            <a:r>
              <a:rPr lang="de-DE" sz="3600" dirty="0" err="1" smtClean="0"/>
              <a:t>Bayersoien</a:t>
            </a:r>
            <a:r>
              <a:rPr lang="de-DE" sz="3600" dirty="0" smtClean="0"/>
              <a:t> e. V. i. </a:t>
            </a:r>
            <a:r>
              <a:rPr lang="de-DE" sz="3600" dirty="0" err="1" smtClean="0"/>
              <a:t>Gr</a:t>
            </a:r>
            <a:r>
              <a:rPr lang="de-DE" sz="3600" dirty="0" smtClean="0"/>
              <a:t>.</a:t>
            </a:r>
            <a:endParaRPr lang="de-DE" sz="3600" dirty="0" smtClean="0"/>
          </a:p>
          <a:p>
            <a:pPr marL="0" indent="0" algn="ctr">
              <a:buNone/>
            </a:pPr>
            <a:r>
              <a:rPr lang="de-DE" sz="1800" dirty="0" smtClean="0"/>
              <a:t>Trahtweg 15 – 82435 Bad Bayersoien – Tel.: 08845 757153 – </a:t>
            </a:r>
          </a:p>
          <a:p>
            <a:pPr marL="0" indent="0" algn="ctr">
              <a:buNone/>
            </a:pPr>
            <a:r>
              <a:rPr lang="de-DE" sz="1800" dirty="0" smtClean="0"/>
              <a:t>E-Mail: </a:t>
            </a:r>
            <a:r>
              <a:rPr lang="de-DE" sz="1800" dirty="0" smtClean="0"/>
              <a:t>vorstand</a:t>
            </a:r>
            <a:r>
              <a:rPr lang="de-DE" sz="1800" dirty="0" smtClean="0"/>
              <a:t>@wetterstation-bad-bayersoien.de </a:t>
            </a:r>
            <a:endParaRPr lang="de-DE" sz="1800" dirty="0"/>
          </a:p>
        </p:txBody>
      </p:sp>
    </p:spTree>
    <p:extLst>
      <p:ext uri="{BB962C8B-B14F-4D97-AF65-F5344CB8AC3E}">
        <p14:creationId xmlns="" xmlns:p14="http://schemas.microsoft.com/office/powerpoint/2010/main" val="174919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Segoe Print" panose="02000600000000000000" pitchFamily="2" charset="0"/>
              </a:rPr>
              <a:t>Unsere derzeitige Station</a:t>
            </a:r>
            <a:endParaRPr lang="de-DE" dirty="0">
              <a:latin typeface="Segoe Print" panose="020006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Wetterstation TFA Nexus von der Fa. Dostmann</a:t>
            </a:r>
          </a:p>
          <a:p>
            <a:endParaRPr lang="de-DE" sz="28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2293353" cy="407707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53" y="2371192"/>
            <a:ext cx="2268252" cy="403244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71192"/>
            <a:ext cx="3419872" cy="19236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365" y="4385658"/>
            <a:ext cx="3419872" cy="19236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775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egoe Print" panose="02000600000000000000" pitchFamily="2" charset="0"/>
              </a:rPr>
              <a:t>Unsere derzeitige Station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Folgende Werte werden derzeit erfasst:</a:t>
            </a:r>
          </a:p>
          <a:p>
            <a:r>
              <a:rPr lang="de-DE" sz="2000" dirty="0" smtClean="0"/>
              <a:t>Außentemperatur in °C</a:t>
            </a:r>
          </a:p>
          <a:p>
            <a:r>
              <a:rPr lang="de-DE" sz="2000" dirty="0" smtClean="0"/>
              <a:t>Luftfeuchtigkeit in %</a:t>
            </a:r>
          </a:p>
          <a:p>
            <a:r>
              <a:rPr lang="de-DE" sz="2000" dirty="0" smtClean="0"/>
              <a:t>Taupunkt in °C</a:t>
            </a:r>
          </a:p>
          <a:p>
            <a:r>
              <a:rPr lang="de-DE" sz="2000" dirty="0" smtClean="0"/>
              <a:t>Luftdruck in hPa</a:t>
            </a:r>
          </a:p>
          <a:p>
            <a:r>
              <a:rPr lang="de-DE" sz="2000" dirty="0" smtClean="0"/>
              <a:t>Niederschlag in mm</a:t>
            </a:r>
          </a:p>
          <a:p>
            <a:r>
              <a:rPr lang="de-DE" sz="2000" dirty="0" smtClean="0"/>
              <a:t>Windrichtung in ° </a:t>
            </a:r>
          </a:p>
          <a:p>
            <a:r>
              <a:rPr lang="de-DE" sz="2000" dirty="0" smtClean="0"/>
              <a:t>Windgeschwindigkeit in km/h</a:t>
            </a:r>
          </a:p>
          <a:p>
            <a:r>
              <a:rPr lang="de-DE" sz="2000" dirty="0" smtClean="0"/>
              <a:t>Windböen (Gusts) in km/h</a:t>
            </a:r>
          </a:p>
          <a:p>
            <a:r>
              <a:rPr lang="de-DE" sz="2000" dirty="0" smtClean="0"/>
              <a:t>Gefühlte Temperatur in °C</a:t>
            </a:r>
          </a:p>
          <a:p>
            <a:r>
              <a:rPr lang="de-DE" sz="2000" dirty="0" smtClean="0"/>
              <a:t>Temperatur Bad Bayersoier‘ See</a:t>
            </a:r>
            <a:endParaRPr lang="de-DE" sz="2000" dirty="0"/>
          </a:p>
        </p:txBody>
      </p:sp>
    </p:spTree>
    <p:extLst>
      <p:ext uri="{BB962C8B-B14F-4D97-AF65-F5344CB8AC3E}">
        <p14:creationId xmlns="" xmlns:p14="http://schemas.microsoft.com/office/powerpoint/2010/main" val="77674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Segoe Print" panose="02000600000000000000" pitchFamily="2" charset="0"/>
              </a:rPr>
              <a:t>Aufzeichnung und Auswertung</a:t>
            </a:r>
            <a:endParaRPr lang="de-DE" dirty="0">
              <a:latin typeface="Segoe Print" panose="020006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Aufzeichnung der Wetterdaten erfolgt im 5-Minuten-Takt durch unseren Wetterserver (basierend auf Windows 7)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80928"/>
            <a:ext cx="5400600" cy="3037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930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Segoe Print" panose="02000600000000000000" pitchFamily="2" charset="0"/>
              </a:rPr>
              <a:t>Aufzeichnung und Auswertung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de-DE" sz="1800" dirty="0" smtClean="0"/>
              <a:t>Auf dem Wetterserver läuft die Software WsWin, eine Wetterauswertungssoftware.</a:t>
            </a:r>
            <a:endParaRPr lang="de-DE" sz="1800" dirty="0"/>
          </a:p>
        </p:txBody>
      </p:sp>
      <p:pic>
        <p:nvPicPr>
          <p:cNvPr id="2050" name="Picture 2" descr="C:\Users\Daniel\Desktop\Wetterstation Bilder\wsw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6760691" cy="4055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533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Skycam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Inhaltsplatzhalter 3" descr="skycam_ws_bad_bayersoi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916832"/>
            <a:ext cx="5516431" cy="4137323"/>
          </a:xfrm>
        </p:spPr>
      </p:pic>
      <p:sp>
        <p:nvSpPr>
          <p:cNvPr id="5" name="Textfeld 4"/>
          <p:cNvSpPr txBox="1"/>
          <p:nvPr/>
        </p:nvSpPr>
        <p:spPr>
          <a:xfrm>
            <a:off x="2123728" y="141277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Alle 5 Minuten ein aktuelles Bild aus Bad </a:t>
            </a:r>
            <a:r>
              <a:rPr lang="de-DE" dirty="0" err="1" smtClean="0"/>
              <a:t>Bayersoien</a:t>
            </a:r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egoe Print" panose="02000600000000000000" pitchFamily="2" charset="0"/>
              </a:rPr>
              <a:t>Online-Upload</a:t>
            </a:r>
            <a:endParaRPr lang="de-DE" dirty="0">
              <a:latin typeface="Segoe Print" panose="020006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WsWin lädt die Wetterdaten alle 5 Minuten automatisiert auf unsere Website </a:t>
            </a:r>
            <a:r>
              <a:rPr lang="de-DE" sz="2000" dirty="0" smtClean="0">
                <a:hlinkClick r:id="rId2"/>
              </a:rPr>
              <a:t>www.wetterstation-bad-bayersoien.de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Daten werden auch an AWEKAS und Wunderground übermittelt. Dies ist ein Netz aus privaten Wetterstationen. Dort erfolgt auch eine Plausibilitäts- und Qualitätskontrolle der Messwerte. </a:t>
            </a:r>
          </a:p>
          <a:p>
            <a:endParaRPr lang="de-DE" sz="2000" dirty="0" smtClean="0"/>
          </a:p>
          <a:p>
            <a:r>
              <a:rPr lang="de-DE" sz="2000" dirty="0" smtClean="0"/>
              <a:t>Wunderground errechnet auf Basis der Daten mit Hilfe modernster Algorithmen und Wetterschemen eine individuelle Wettervorhersage für Bad Bayersoien.</a:t>
            </a:r>
            <a:endParaRPr lang="de-DE" sz="2000" dirty="0"/>
          </a:p>
        </p:txBody>
      </p:sp>
    </p:spTree>
    <p:extLst>
      <p:ext uri="{BB962C8B-B14F-4D97-AF65-F5344CB8AC3E}">
        <p14:creationId xmlns="" xmlns:p14="http://schemas.microsoft.com/office/powerpoint/2010/main" val="369596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egoe Print" panose="02000600000000000000" pitchFamily="2" charset="0"/>
              </a:rPr>
              <a:t>Projekt: Neue Wetterstation</a:t>
            </a:r>
            <a:endParaRPr lang="de-DE" dirty="0">
              <a:latin typeface="Segoe Print" panose="020006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Derzeitige Wetterstation bereits über 6 Jahre alt und der Zahn der Zeit nagt immer schneller durch Regen, Wind und Schnee. </a:t>
            </a:r>
          </a:p>
          <a:p>
            <a:endParaRPr lang="de-DE" sz="2000" dirty="0"/>
          </a:p>
          <a:p>
            <a:r>
              <a:rPr lang="de-DE" sz="2000" dirty="0" smtClean="0"/>
              <a:t>Neue Wetterstation: Davis Vantage Pro 2 Wireless Aktiv Plus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3140968" cy="309298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0655"/>
            <a:ext cx="4481736" cy="2807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498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>
                <a:latin typeface="Segoe Print" panose="02000600000000000000" pitchFamily="2" charset="0"/>
              </a:rPr>
              <a:t>Vorteile der neuen Wetterstation</a:t>
            </a:r>
            <a:endParaRPr lang="de-DE" sz="3600" dirty="0">
              <a:latin typeface="Segoe Print" panose="020006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Erheblich mehr und genauere Messwerte: </a:t>
            </a:r>
          </a:p>
          <a:p>
            <a:endParaRPr lang="de-DE" sz="2000" dirty="0" smtClean="0"/>
          </a:p>
          <a:p>
            <a:r>
              <a:rPr lang="de-DE" sz="1800" dirty="0" smtClean="0"/>
              <a:t>Aktive Belüftung des Thermometers für genauere Messungen</a:t>
            </a:r>
          </a:p>
          <a:p>
            <a:r>
              <a:rPr lang="de-DE" sz="1800" dirty="0" smtClean="0"/>
              <a:t>Beheizter Regenmesser (für Niederschlagsmessung im Winter)</a:t>
            </a:r>
          </a:p>
          <a:p>
            <a:r>
              <a:rPr lang="de-DE" sz="1800" dirty="0" smtClean="0"/>
              <a:t>Solarstrahlung (in W/m²)</a:t>
            </a:r>
          </a:p>
          <a:p>
            <a:r>
              <a:rPr lang="de-DE" sz="1800" dirty="0" smtClean="0"/>
              <a:t>UV-Index </a:t>
            </a:r>
          </a:p>
          <a:p>
            <a:r>
              <a:rPr lang="de-DE" sz="1800" dirty="0" smtClean="0"/>
              <a:t>UV-Dosis (in MED‘s)</a:t>
            </a:r>
          </a:p>
          <a:p>
            <a:r>
              <a:rPr lang="de-DE" sz="1800" dirty="0" smtClean="0"/>
              <a:t>Bodentemperatur und Bodenfeuchte</a:t>
            </a:r>
          </a:p>
          <a:p>
            <a:r>
              <a:rPr lang="de-DE" sz="1800" dirty="0" smtClean="0"/>
              <a:t>Blattfeuchte</a:t>
            </a:r>
          </a:p>
          <a:p>
            <a:r>
              <a:rPr lang="de-DE" sz="1800" dirty="0" smtClean="0"/>
              <a:t>Evapotranspiration</a:t>
            </a:r>
          </a:p>
          <a:p>
            <a:r>
              <a:rPr lang="de-DE" sz="1800" dirty="0" smtClean="0"/>
              <a:t>THSW-Index</a:t>
            </a:r>
          </a:p>
          <a:p>
            <a:r>
              <a:rPr lang="de-DE" sz="1800" dirty="0"/>
              <a:t>S</a:t>
            </a:r>
            <a:r>
              <a:rPr lang="de-DE" sz="1800" dirty="0" smtClean="0"/>
              <a:t>olarbetrieben mit integr. Akkupufferung (</a:t>
            </a:r>
            <a:r>
              <a:rPr lang="de-DE" sz="1800" dirty="0"/>
              <a:t>u</a:t>
            </a:r>
            <a:r>
              <a:rPr lang="de-DE" sz="1800" dirty="0" smtClean="0"/>
              <a:t>mweltfreundlich)</a:t>
            </a:r>
          </a:p>
          <a:p>
            <a:r>
              <a:rPr lang="de-DE" sz="1800" dirty="0" smtClean="0"/>
              <a:t>300 Meter Reichweite (flexibel um perfekten Standort zu finden)</a:t>
            </a:r>
          </a:p>
          <a:p>
            <a:r>
              <a:rPr lang="de-DE" sz="1800" dirty="0" smtClean="0"/>
              <a:t>Datenübermittlung erfolgt per Funk</a:t>
            </a:r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="" xmlns:p14="http://schemas.microsoft.com/office/powerpoint/2010/main" val="141386216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Bildschirmpräsentation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Wetterstation  Bad Bayersoien e. V. i. Gr.</vt:lpstr>
      <vt:lpstr>Unsere derzeitige Station</vt:lpstr>
      <vt:lpstr>Unsere derzeitige Station</vt:lpstr>
      <vt:lpstr>Aufzeichnung und Auswertung</vt:lpstr>
      <vt:lpstr>Aufzeichnung und Auswertung</vt:lpstr>
      <vt:lpstr>Skycam </vt:lpstr>
      <vt:lpstr>Online-Upload</vt:lpstr>
      <vt:lpstr>Projekt: Neue Wetterstation</vt:lpstr>
      <vt:lpstr>Vorteile der neuen Wetterstation</vt:lpstr>
      <vt:lpstr>Nutzen für Bad Bayersoien</vt:lpstr>
      <vt:lpstr>Kosten &amp; Finanzierung</vt:lpstr>
      <vt:lpstr>Finanzierung: Neue Wetterstation</vt:lpstr>
      <vt:lpstr>Projekt: Blitzortung</vt:lpstr>
      <vt:lpstr>Beispiel</vt:lpstr>
      <vt:lpstr>Vielen Dank!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Wetterstation  Bad Bayersoien</dc:title>
  <dc:creator>Daniel Richter</dc:creator>
  <cp:lastModifiedBy>Richter</cp:lastModifiedBy>
  <cp:revision>15</cp:revision>
  <dcterms:created xsi:type="dcterms:W3CDTF">2015-03-28T12:56:20Z</dcterms:created>
  <dcterms:modified xsi:type="dcterms:W3CDTF">2015-04-20T14:36:43Z</dcterms:modified>
</cp:coreProperties>
</file>